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Playfair Display"/>
      <p:regular r:id="rId21"/>
      <p:bold r:id="rId22"/>
      <p:italic r:id="rId23"/>
      <p:boldItalic r:id="rId24"/>
    </p:embeddedFont>
    <p:embeddedFont>
      <p:font typeface="Inter"/>
      <p:regular r:id="rId25"/>
      <p:bold r:id="rId26"/>
      <p:italic r:id="rId27"/>
      <p:boldItalic r:id="rId28"/>
    </p:embeddedFont>
    <p:embeddedFont>
      <p:font typeface="Lora"/>
      <p:regular r:id="rId29"/>
      <p:bold r:id="rId30"/>
      <p:italic r:id="rId31"/>
      <p:boldItalic r:id="rId32"/>
    </p:embeddedFont>
    <p:embeddedFont>
      <p:font typeface="Oswal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layfairDisplay-bold.fntdata"/><Relationship Id="rId21" Type="http://schemas.openxmlformats.org/officeDocument/2006/relationships/font" Target="fonts/PlayfairDisplay-regular.fntdata"/><Relationship Id="rId24" Type="http://schemas.openxmlformats.org/officeDocument/2006/relationships/font" Target="fonts/PlayfairDisplay-boldItalic.fntdata"/><Relationship Id="rId23" Type="http://schemas.openxmlformats.org/officeDocument/2006/relationships/font" Target="fonts/PlayfairDispl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nter-bold.fntdata"/><Relationship Id="rId25" Type="http://schemas.openxmlformats.org/officeDocument/2006/relationships/font" Target="fonts/Inter-regular.fntdata"/><Relationship Id="rId28" Type="http://schemas.openxmlformats.org/officeDocument/2006/relationships/font" Target="fonts/Inter-boldItalic.fntdata"/><Relationship Id="rId27" Type="http://schemas.openxmlformats.org/officeDocument/2006/relationships/font" Target="fonts/Int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or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ora-italic.fntdata"/><Relationship Id="rId30" Type="http://schemas.openxmlformats.org/officeDocument/2006/relationships/font" Target="fonts/Lora-bold.fntdata"/><Relationship Id="rId11" Type="http://schemas.openxmlformats.org/officeDocument/2006/relationships/slide" Target="slides/slide6.xml"/><Relationship Id="rId33" Type="http://schemas.openxmlformats.org/officeDocument/2006/relationships/font" Target="fonts/Oswald-regular.fntdata"/><Relationship Id="rId10" Type="http://schemas.openxmlformats.org/officeDocument/2006/relationships/slide" Target="slides/slide5.xml"/><Relationship Id="rId32" Type="http://schemas.openxmlformats.org/officeDocument/2006/relationships/font" Target="fonts/Lora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swal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2.png>
</file>

<file path=ppt/media/image3.gif>
</file>

<file path=ppt/media/image4.png>
</file>

<file path=ppt/media/image5.jp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812497db17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812497db17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812497db17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812497db17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812497db1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812497db1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812497db17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812497db17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812497db17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812497db17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8151f9722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8151f9722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812497db17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812497db17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8a9ea4ba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8a9ea4ba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813a58f5e8_0_12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8a9ea4ba1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8a9ea4ba1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8a9ea4ba1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8a9ea4ba1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812497db1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812497db1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812497db17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812497db17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812497db17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812497db17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J">
  <p:cSld name="TITLE_AND_BODY_2_1_1_1_1_1_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457200" y="1519300"/>
            <a:ext cx="3090600" cy="3090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E46962"/>
          </p15:clr>
        </p15:guide>
        <p15:guide id="2" orient="horz" pos="288">
          <p15:clr>
            <a:srgbClr val="E46962"/>
          </p15:clr>
        </p15:guide>
        <p15:guide id="3" orient="horz" pos="2880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A">
  <p:cSld name="TITLE_AND_BODY_2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>
            <p:ph idx="2" type="pic"/>
          </p:nvPr>
        </p:nvSpPr>
        <p:spPr>
          <a:xfrm>
            <a:off x="3996000" y="0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327575" y="340500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327575" y="1616646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314602" y="2153975"/>
            <a:ext cx="4042500" cy="11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390"/>
              <a:t>Kubestellar:</a:t>
            </a:r>
            <a:endParaRPr sz="239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390"/>
              <a:t>Managing multiple clusters</a:t>
            </a:r>
            <a:endParaRPr sz="2390"/>
          </a:p>
        </p:txBody>
      </p:sp>
      <p:pic>
        <p:nvPicPr>
          <p:cNvPr id="63" name="Google Shape;6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0450" y="168275"/>
            <a:ext cx="51435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185675" cy="1802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 flipH="1">
            <a:off x="8832300" y="900000"/>
            <a:ext cx="66900" cy="1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8510400" y="1152475"/>
            <a:ext cx="321900" cy="19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highlight>
                  <a:srgbClr val="F8E71C"/>
                </a:highlight>
                <a:latin typeface="Oswald"/>
                <a:ea typeface="Oswald"/>
                <a:cs typeface="Oswald"/>
                <a:sym typeface="Oswald"/>
              </a:rPr>
              <a:t>Congratulation </a:t>
            </a:r>
            <a:endParaRPr sz="3000">
              <a:solidFill>
                <a:srgbClr val="000000"/>
              </a:solidFill>
              <a:highlight>
                <a:srgbClr val="F8E71C"/>
              </a:highlight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Congratulation you can write 10 yrs experience</a:t>
            </a: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 on kubestellar </a:t>
            </a:r>
            <a:r>
              <a:rPr lang="en" sz="17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in your bio and CV</a:t>
            </a:r>
            <a:endParaRPr sz="17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200" y="1666475"/>
            <a:ext cx="6453250" cy="337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Internship and Mentorship </a:t>
            </a:r>
            <a:r>
              <a:rPr lang="en"/>
              <a:t>opportunity</a:t>
            </a:r>
            <a:endParaRPr/>
          </a:p>
        </p:txBody>
      </p:sp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IFOS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GSOC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LFX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ESOC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Kubestellar internship (IFOS)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275" y="-165647"/>
            <a:ext cx="7089926" cy="492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9"/>
          <p:cNvSpPr txBox="1"/>
          <p:nvPr/>
        </p:nvSpPr>
        <p:spPr>
          <a:xfrm>
            <a:off x="452575" y="596800"/>
            <a:ext cx="8072100" cy="8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rgbClr val="1D1D1D"/>
                </a:solidFill>
                <a:latin typeface="Inter"/>
                <a:ea typeface="Inter"/>
                <a:cs typeface="Inter"/>
                <a:sym typeface="Inter"/>
              </a:rPr>
              <a:t>Connect With me </a:t>
            </a:r>
            <a:endParaRPr b="1" sz="4200">
              <a:solidFill>
                <a:srgbClr val="1D1D1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2" name="Google Shape;182;p29" title="Rishi Monda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0775" y="1286600"/>
            <a:ext cx="3363500" cy="336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125" y="136350"/>
            <a:ext cx="8372875" cy="470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am Rishi Mondal</a:t>
            </a:r>
            <a:endParaRPr/>
          </a:p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Mantiner of cncf kubestellar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Docker Captain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LFX mentor / mentee 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Research Intern at University of California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GSOC 24,25 UC OSPO 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Lift Scholar 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Intel Student Ambassador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X Program Manager of GirlScript Foundation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Intern  IIJ Japan 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Currently 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pursuing</a:t>
            </a:r>
            <a:r>
              <a:rPr lang="en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BCA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327575" y="340500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 Time</a:t>
            </a:r>
            <a:endParaRPr/>
          </a:p>
        </p:txBody>
      </p:sp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327575" y="1616646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8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6000" y="0"/>
            <a:ext cx="514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Year 2025. After defeating all titans, Eren Yeager became a DevOps engineer. He managed one peaceful Kubernetes cluster behind Wall Firewall. Life was simple.</a:t>
            </a:r>
            <a:endParaRPr sz="2120"/>
          </a:p>
        </p:txBody>
      </p:sp>
      <p:pic>
        <p:nvPicPr>
          <p:cNvPr id="89" name="Google Shape;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6500" y="2286000"/>
            <a:ext cx="34290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9"/>
          <p:cNvSpPr/>
          <p:nvPr/>
        </p:nvSpPr>
        <p:spPr>
          <a:xfrm>
            <a:off x="6224450" y="1333800"/>
            <a:ext cx="2260200" cy="12378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cluster. One config. Just like one titan at a time</a:t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1225" y="2571600"/>
            <a:ext cx="3627030" cy="257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48525" y="1529225"/>
            <a:ext cx="846962" cy="846962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/>
          <p:nvPr/>
        </p:nvSpPr>
        <p:spPr>
          <a:xfrm>
            <a:off x="1881600" y="1600850"/>
            <a:ext cx="2168100" cy="11922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Eren! We need 17 clusters worldwide!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1175" y="2116800"/>
            <a:ext cx="2168101" cy="155296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9"/>
          <p:cNvSpPr/>
          <p:nvPr/>
        </p:nvSpPr>
        <p:spPr>
          <a:xfrm>
            <a:off x="6224450" y="1072975"/>
            <a:ext cx="2260200" cy="13032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solidFill>
                  <a:schemeClr val="dk1"/>
                </a:solidFill>
              </a:rPr>
              <a:t>Tatakae</a:t>
            </a:r>
            <a:endParaRPr sz="2100">
              <a:solidFill>
                <a:srgbClr val="EEF0FF"/>
              </a:solidFill>
              <a:highlight>
                <a:srgbClr val="1F1F1F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7925" y="0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6025" y="307900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775" y="277975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1075" y="170775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200" y="986425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5550" y="227075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575" y="227075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275" y="1287350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7925" y="1124925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875" y="1864675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8400" y="1017725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1225" y="1074025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5763" y="2571750"/>
            <a:ext cx="4577986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1600" y="1287350"/>
            <a:ext cx="846962" cy="846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8800" y="2037350"/>
            <a:ext cx="846962" cy="846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1" title="enhanced_banner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46950"/>
            <a:ext cx="9653600" cy="543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" y="0"/>
            <a:ext cx="906702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000"/>
              <a:t>Create the central management hub</a:t>
            </a:r>
            <a:endParaRPr sz="3700"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9600" y="345399"/>
            <a:ext cx="7524001" cy="2087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9600" y="2433350"/>
            <a:ext cx="6573601" cy="25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/>
        </p:nvSpPr>
        <p:spPr>
          <a:xfrm>
            <a:off x="280800" y="2383200"/>
            <a:ext cx="65736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Connect AWS EKS, Azure AKS, Google GKE, and Edge clusters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